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oboto Slab"/>
      <p:regular r:id="rId15"/>
      <p:bold r:id="rId16"/>
    </p:embeddedFont>
    <p:embeddedFont>
      <p:font typeface="Roboto"/>
      <p:regular r:id="rId17"/>
      <p:bold r:id="rId18"/>
      <p:italic r:id="rId19"/>
      <p:boldItalic r:id="rId20"/>
    </p:embeddedFont>
    <p:embeddedFont>
      <p:font typeface="Inter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22" Type="http://schemas.openxmlformats.org/officeDocument/2006/relationships/font" Target="fonts/Inter-bold.fntdata"/><Relationship Id="rId10" Type="http://schemas.openxmlformats.org/officeDocument/2006/relationships/slide" Target="slides/slide5.xml"/><Relationship Id="rId21" Type="http://schemas.openxmlformats.org/officeDocument/2006/relationships/font" Target="fonts/Inter-regular.fntdata"/><Relationship Id="rId13" Type="http://schemas.openxmlformats.org/officeDocument/2006/relationships/slide" Target="slides/slide8.xml"/><Relationship Id="rId24" Type="http://schemas.openxmlformats.org/officeDocument/2006/relationships/font" Target="fonts/Inter-boldItalic.fntdata"/><Relationship Id="rId12" Type="http://schemas.openxmlformats.org/officeDocument/2006/relationships/slide" Target="slides/slide7.xml"/><Relationship Id="rId23" Type="http://schemas.openxmlformats.org/officeDocument/2006/relationships/font" Target="fonts/Inter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Slab-regular.fntdata"/><Relationship Id="rId14" Type="http://schemas.openxmlformats.org/officeDocument/2006/relationships/slide" Target="slides/slide9.xml"/><Relationship Id="rId17" Type="http://schemas.openxmlformats.org/officeDocument/2006/relationships/font" Target="fonts/Roboto-regular.fntdata"/><Relationship Id="rId16" Type="http://schemas.openxmlformats.org/officeDocument/2006/relationships/font" Target="fonts/RobotoSlab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italic.fntdata"/><Relationship Id="rId6" Type="http://schemas.openxmlformats.org/officeDocument/2006/relationships/slide" Target="slides/slide1.xml"/><Relationship Id="rId18" Type="http://schemas.openxmlformats.org/officeDocument/2006/relationships/font" Target="fonts/Robo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gif>
</file>

<file path=ppt/media/image2.gif>
</file>

<file path=ppt/media/image3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283ea9b88b_0_5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283ea9b88b_0_5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283ea9b88b_0_5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283ea9b88b_0_5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283ea9b88b_0_5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283ea9b88b_0_5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283ea9b88b_0_5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283ea9b88b_0_5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283ea9b88b_0_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283ea9b88b_0_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283ea9b88b_0_5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283ea9b88b_0_5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283ea9b88b_0_5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283ea9b88b_0_5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283ea9b88b_0_5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283ea9b88b_0_5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p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" name="Google Shape;36;p7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colab.research.google.com/drive/13-cqmlmAwZw4-LqmrVSUfoDq6WyzY7Fz?authuser=0#scrollTo=onEO7jUd27ew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ctrTitle"/>
          </p:nvPr>
        </p:nvSpPr>
        <p:spPr>
          <a:xfrm>
            <a:off x="598100" y="2063845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100">
                <a:solidFill>
                  <a:srgbClr val="F6F5EC"/>
                </a:solidFill>
                <a:latin typeface="Inter"/>
                <a:ea typeface="Inter"/>
                <a:cs typeface="Inter"/>
                <a:sym typeface="Inter"/>
              </a:rPr>
              <a:t>Escape Room Quest</a:t>
            </a:r>
            <a:endParaRPr/>
          </a:p>
        </p:txBody>
      </p:sp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658138" y="13423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Ironhack</a:t>
            </a:r>
            <a:endParaRPr/>
          </a:p>
        </p:txBody>
      </p:sp>
      <p:sp>
        <p:nvSpPr>
          <p:cNvPr id="65" name="Google Shape;65;p13"/>
          <p:cNvSpPr txBox="1"/>
          <p:nvPr>
            <p:ph idx="1" type="subTitle"/>
          </p:nvPr>
        </p:nvSpPr>
        <p:spPr>
          <a:xfrm>
            <a:off x="598088" y="3327811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 Yorgos, Jorge, Lu and Sherif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type="title"/>
          </p:nvPr>
        </p:nvSpPr>
        <p:spPr>
          <a:xfrm>
            <a:off x="480750" y="236986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820"/>
              <a:t>Project Overview</a:t>
            </a:r>
            <a:endParaRPr sz="4820"/>
          </a:p>
        </p:txBody>
      </p:sp>
      <p:pic>
        <p:nvPicPr>
          <p:cNvPr id="71" name="Google Shape;7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4634" y="1520883"/>
            <a:ext cx="3254750" cy="325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title"/>
          </p:nvPr>
        </p:nvSpPr>
        <p:spPr>
          <a:xfrm>
            <a:off x="305927" y="835125"/>
            <a:ext cx="23040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Game Structure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77" name="Google Shape;77;p15"/>
          <p:cNvSpPr txBox="1"/>
          <p:nvPr>
            <p:ph idx="1" type="body"/>
          </p:nvPr>
        </p:nvSpPr>
        <p:spPr>
          <a:xfrm>
            <a:off x="229725" y="1594025"/>
            <a:ext cx="2808000" cy="30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game is setup where the user wakes up in the game room, not knowing their surroundings and trying to escape to the outside.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In each room the user has the option to explore or examine.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Exploring identifies the items in the room for them, and examining interacts with a specific item.</a:t>
            </a:r>
            <a:br>
              <a:rPr lang="en"/>
            </a:br>
            <a:br>
              <a:rPr lang="en"/>
            </a:br>
            <a:r>
              <a:rPr lang="en"/>
              <a:t>Then as the user examines items in the room they eventually find a key to help them advance to the next room.</a:t>
            </a:r>
            <a:endParaRPr/>
          </a:p>
        </p:txBody>
      </p:sp>
      <p:sp>
        <p:nvSpPr>
          <p:cNvPr id="78" name="Google Shape;78;p15"/>
          <p:cNvSpPr txBox="1"/>
          <p:nvPr>
            <p:ph idx="1" type="body"/>
          </p:nvPr>
        </p:nvSpPr>
        <p:spPr>
          <a:xfrm>
            <a:off x="3299500" y="1477300"/>
            <a:ext cx="2687700" cy="274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functions in the game include:</a:t>
            </a:r>
            <a:endParaRPr/>
          </a:p>
          <a:p>
            <a:pPr indent="-3048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play_room(room)</a:t>
            </a:r>
            <a:endParaRPr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explore_room(room)</a:t>
            </a:r>
            <a:endParaRPr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get_next_room_of_door(door, current_room)</a:t>
            </a:r>
            <a:endParaRPr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start_game()</a:t>
            </a:r>
            <a:endParaRPr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end_game()</a:t>
            </a:r>
            <a:endParaRPr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examine_item(item_name)</a:t>
            </a:r>
            <a:endParaRPr/>
          </a:p>
        </p:txBody>
      </p:sp>
      <p:sp>
        <p:nvSpPr>
          <p:cNvPr id="79" name="Google Shape;79;p15"/>
          <p:cNvSpPr txBox="1"/>
          <p:nvPr>
            <p:ph type="title"/>
          </p:nvPr>
        </p:nvSpPr>
        <p:spPr>
          <a:xfrm>
            <a:off x="3909100" y="783175"/>
            <a:ext cx="1620900" cy="52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Functions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80" name="Google Shape;80;p15"/>
          <p:cNvSpPr txBox="1"/>
          <p:nvPr>
            <p:ph type="title"/>
          </p:nvPr>
        </p:nvSpPr>
        <p:spPr>
          <a:xfrm>
            <a:off x="6807025" y="748525"/>
            <a:ext cx="2126700" cy="56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50">
                <a:solidFill>
                  <a:schemeClr val="accent5"/>
                </a:solidFill>
              </a:rPr>
              <a:t>Features Added</a:t>
            </a:r>
            <a:endParaRPr sz="2150">
              <a:solidFill>
                <a:schemeClr val="accent5"/>
              </a:solidFill>
            </a:endParaRPr>
          </a:p>
        </p:txBody>
      </p:sp>
      <p:sp>
        <p:nvSpPr>
          <p:cNvPr id="81" name="Google Shape;81;p15"/>
          <p:cNvSpPr txBox="1"/>
          <p:nvPr>
            <p:ph idx="1" type="body"/>
          </p:nvPr>
        </p:nvSpPr>
        <p:spPr>
          <a:xfrm>
            <a:off x="6323975" y="1340201"/>
            <a:ext cx="2534100" cy="357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en" sz="1000"/>
              <a:t>A </a:t>
            </a:r>
            <a:r>
              <a:rPr b="1" lang="en" sz="1000"/>
              <a:t>timer </a:t>
            </a:r>
            <a:r>
              <a:rPr lang="en" sz="1000"/>
              <a:t>installed to keep track of how long the user took to escape the room to the outside.</a:t>
            </a:r>
            <a:endParaRPr sz="1000"/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en" sz="1000"/>
              <a:t>A </a:t>
            </a:r>
            <a:r>
              <a:rPr b="1" lang="en" sz="1000"/>
              <a:t>Cheat code, </a:t>
            </a:r>
            <a:r>
              <a:rPr lang="en" sz="1000"/>
              <a:t>which gives a user the chance to skip through all the rooms and reach the outside immediately.</a:t>
            </a:r>
            <a:endParaRPr sz="1000"/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en" sz="1000"/>
              <a:t>Added a </a:t>
            </a:r>
            <a:r>
              <a:rPr b="1" lang="en" sz="1000"/>
              <a:t>hint </a:t>
            </a:r>
            <a:r>
              <a:rPr lang="en" sz="1000"/>
              <a:t>in bedroom 2 to remind the user that they can re-enter through doors they’ve already been through before.</a:t>
            </a:r>
            <a:endParaRPr sz="1000"/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en" sz="1000"/>
              <a:t>A </a:t>
            </a:r>
            <a:r>
              <a:rPr b="1" lang="en" sz="1000"/>
              <a:t>celebration message </a:t>
            </a:r>
            <a:r>
              <a:rPr lang="en" sz="1000"/>
              <a:t>when the user completes the game, and tells them the time they took to escape.</a:t>
            </a:r>
            <a:endParaRPr sz="1000"/>
          </a:p>
        </p:txBody>
      </p:sp>
      <p:sp>
        <p:nvSpPr>
          <p:cNvPr id="82" name="Google Shape;82;p15"/>
          <p:cNvSpPr txBox="1"/>
          <p:nvPr>
            <p:ph type="title"/>
          </p:nvPr>
        </p:nvSpPr>
        <p:spPr>
          <a:xfrm>
            <a:off x="250989" y="100825"/>
            <a:ext cx="2638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000"/>
              <a:t>Project Overview</a:t>
            </a:r>
            <a:endParaRPr sz="2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/>
          <p:nvPr>
            <p:ph type="title"/>
          </p:nvPr>
        </p:nvSpPr>
        <p:spPr>
          <a:xfrm>
            <a:off x="480750" y="362168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820"/>
              <a:t>Technical Challenges</a:t>
            </a:r>
            <a:endParaRPr sz="4820"/>
          </a:p>
        </p:txBody>
      </p:sp>
      <p:pic>
        <p:nvPicPr>
          <p:cNvPr id="88" name="Google Shape;8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9800" y="1693818"/>
            <a:ext cx="4572000" cy="256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idx="1" type="body"/>
          </p:nvPr>
        </p:nvSpPr>
        <p:spPr>
          <a:xfrm>
            <a:off x="831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Timer feature - Understanding that time() is used in this case as a stored variable and it is not an active counter.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Cheat code - Needed understanding on where and how should the code check if the word “cheat” was entered. Calling the end_game() also.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7"/>
          <p:cNvSpPr txBox="1"/>
          <p:nvPr>
            <p:ph type="title"/>
          </p:nvPr>
        </p:nvSpPr>
        <p:spPr>
          <a:xfrm>
            <a:off x="387900" y="749998"/>
            <a:ext cx="21366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47142"/>
              <a:buNone/>
            </a:pPr>
            <a:r>
              <a:rPr lang="en" sz="2100">
                <a:solidFill>
                  <a:schemeClr val="accent5"/>
                </a:solidFill>
              </a:rPr>
              <a:t>Challenge Faced</a:t>
            </a:r>
            <a:endParaRPr sz="2100">
              <a:solidFill>
                <a:schemeClr val="accent5"/>
              </a:solidFill>
            </a:endParaRPr>
          </a:p>
        </p:txBody>
      </p:sp>
      <p:sp>
        <p:nvSpPr>
          <p:cNvPr id="95" name="Google Shape;95;p17"/>
          <p:cNvSpPr txBox="1"/>
          <p:nvPr>
            <p:ph type="title"/>
          </p:nvPr>
        </p:nvSpPr>
        <p:spPr>
          <a:xfrm>
            <a:off x="5064617" y="748525"/>
            <a:ext cx="2932500" cy="56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50">
                <a:solidFill>
                  <a:schemeClr val="accent5"/>
                </a:solidFill>
              </a:rPr>
              <a:t>How we overcame it</a:t>
            </a:r>
            <a:endParaRPr sz="2150">
              <a:solidFill>
                <a:schemeClr val="accent5"/>
              </a:solidFill>
            </a:endParaRPr>
          </a:p>
        </p:txBody>
      </p:sp>
      <p:sp>
        <p:nvSpPr>
          <p:cNvPr id="96" name="Google Shape;96;p17"/>
          <p:cNvSpPr txBox="1"/>
          <p:nvPr>
            <p:ph idx="2" type="body"/>
          </p:nvPr>
        </p:nvSpPr>
        <p:spPr>
          <a:xfrm>
            <a:off x="46038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By t</a:t>
            </a:r>
            <a:r>
              <a:rPr lang="en"/>
              <a:t>rying to go back &amp; repurposing the sample code as many times as possible to create the new functions needed.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Practising multiple failed codes, and evaluated the errors of where we placed our IF functions until it worked.</a:t>
            </a:r>
            <a:endParaRPr/>
          </a:p>
        </p:txBody>
      </p:sp>
      <p:sp>
        <p:nvSpPr>
          <p:cNvPr id="97" name="Google Shape;97;p17"/>
          <p:cNvSpPr txBox="1"/>
          <p:nvPr>
            <p:ph type="title"/>
          </p:nvPr>
        </p:nvSpPr>
        <p:spPr>
          <a:xfrm>
            <a:off x="251001" y="100825"/>
            <a:ext cx="2908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000"/>
              <a:t>Technical Challenges</a:t>
            </a:r>
            <a:endParaRPr sz="2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/>
          <p:nvPr>
            <p:ph type="title"/>
          </p:nvPr>
        </p:nvSpPr>
        <p:spPr>
          <a:xfrm>
            <a:off x="480750" y="362168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820"/>
              <a:t>Big Mistake</a:t>
            </a:r>
            <a:endParaRPr sz="4820"/>
          </a:p>
        </p:txBody>
      </p:sp>
      <p:pic>
        <p:nvPicPr>
          <p:cNvPr id="103" name="Google Shape;10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15374" y="1618886"/>
            <a:ext cx="3307875" cy="270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/>
          <p:nvPr>
            <p:ph type="title"/>
          </p:nvPr>
        </p:nvSpPr>
        <p:spPr>
          <a:xfrm>
            <a:off x="387900" y="750000"/>
            <a:ext cx="2932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47142"/>
              <a:buNone/>
            </a:pPr>
            <a:r>
              <a:rPr lang="en" sz="2100">
                <a:solidFill>
                  <a:schemeClr val="accent5"/>
                </a:solidFill>
              </a:rPr>
              <a:t>Biggest Mistake Made</a:t>
            </a:r>
            <a:endParaRPr sz="2100">
              <a:solidFill>
                <a:schemeClr val="accent5"/>
              </a:solidFill>
            </a:endParaRPr>
          </a:p>
        </p:txBody>
      </p:sp>
      <p:sp>
        <p:nvSpPr>
          <p:cNvPr id="109" name="Google Shape;109;p19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did not create a specific function to help us jump to specific rooms within the quest &amp; evaluate our code more efficiently.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Which resulted in a lot more time spent to review our new features of the game, as we had to go through the full flow each time.</a:t>
            </a:r>
            <a:endParaRPr/>
          </a:p>
        </p:txBody>
      </p:sp>
      <p:sp>
        <p:nvSpPr>
          <p:cNvPr id="110" name="Google Shape;110;p19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To think outside of the box when completing code of this size &amp; complexity, to be able to work more productively with our time.</a:t>
            </a:r>
            <a:endParaRPr/>
          </a:p>
        </p:txBody>
      </p:sp>
      <p:sp>
        <p:nvSpPr>
          <p:cNvPr id="111" name="Google Shape;111;p19"/>
          <p:cNvSpPr txBox="1"/>
          <p:nvPr>
            <p:ph type="title"/>
          </p:nvPr>
        </p:nvSpPr>
        <p:spPr>
          <a:xfrm>
            <a:off x="5064617" y="748525"/>
            <a:ext cx="2932500" cy="56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50">
                <a:solidFill>
                  <a:schemeClr val="accent5"/>
                </a:solidFill>
              </a:rPr>
              <a:t>What did we learn?</a:t>
            </a:r>
            <a:endParaRPr sz="2150">
              <a:solidFill>
                <a:schemeClr val="accent5"/>
              </a:solidFill>
            </a:endParaRPr>
          </a:p>
        </p:txBody>
      </p:sp>
      <p:sp>
        <p:nvSpPr>
          <p:cNvPr id="112" name="Google Shape;112;p19"/>
          <p:cNvSpPr txBox="1"/>
          <p:nvPr>
            <p:ph type="title"/>
          </p:nvPr>
        </p:nvSpPr>
        <p:spPr>
          <a:xfrm>
            <a:off x="251001" y="100825"/>
            <a:ext cx="2908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000"/>
              <a:t>Big Mistake</a:t>
            </a:r>
            <a:endParaRPr sz="20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0"/>
          <p:cNvSpPr txBox="1"/>
          <p:nvPr>
            <p:ph type="title"/>
          </p:nvPr>
        </p:nvSpPr>
        <p:spPr>
          <a:xfrm>
            <a:off x="480750" y="362168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820"/>
              <a:t>Game Demo</a:t>
            </a:r>
            <a:endParaRPr sz="4820"/>
          </a:p>
        </p:txBody>
      </p:sp>
      <p:sp>
        <p:nvSpPr>
          <p:cNvPr id="118" name="Google Shape;118;p20"/>
          <p:cNvSpPr txBox="1"/>
          <p:nvPr/>
        </p:nvSpPr>
        <p:spPr>
          <a:xfrm>
            <a:off x="3610050" y="1981725"/>
            <a:ext cx="2076300" cy="73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Main.ipynb</a:t>
            </a:r>
            <a:endParaRPr b="1" sz="2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820"/>
              <a:t>Thank you!</a:t>
            </a:r>
            <a:endParaRPr sz="4820"/>
          </a:p>
        </p:txBody>
      </p:sp>
      <p:sp>
        <p:nvSpPr>
          <p:cNvPr id="124" name="Google Shape;124;p21"/>
          <p:cNvSpPr txBox="1"/>
          <p:nvPr>
            <p:ph idx="1" type="subTitle"/>
          </p:nvPr>
        </p:nvSpPr>
        <p:spPr>
          <a:xfrm>
            <a:off x="2501525" y="3125650"/>
            <a:ext cx="3763800" cy="53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From</a:t>
            </a:r>
            <a:r>
              <a:rPr lang="en"/>
              <a:t>: Yorgos, Jorge, Lu and Sherif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